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604" r:id="rId2"/>
    <p:sldId id="607" r:id="rId3"/>
    <p:sldId id="618" r:id="rId4"/>
    <p:sldId id="620" r:id="rId5"/>
    <p:sldId id="624" r:id="rId6"/>
    <p:sldId id="626" r:id="rId7"/>
    <p:sldId id="627" r:id="rId8"/>
    <p:sldId id="628" r:id="rId9"/>
    <p:sldId id="629" r:id="rId10"/>
    <p:sldId id="630" r:id="rId11"/>
    <p:sldId id="631" r:id="rId12"/>
    <p:sldId id="61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604"/>
            <p14:sldId id="607"/>
            <p14:sldId id="618"/>
            <p14:sldId id="620"/>
            <p14:sldId id="624"/>
            <p14:sldId id="626"/>
            <p14:sldId id="627"/>
            <p14:sldId id="628"/>
            <p14:sldId id="629"/>
            <p14:sldId id="630"/>
            <p14:sldId id="631"/>
            <p14:sldId id="6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 autoAdjust="0"/>
    <p:restoredTop sz="93253" autoAdjust="0"/>
  </p:normalViewPr>
  <p:slideViewPr>
    <p:cSldViewPr snapToGrid="0" snapToObjects="1">
      <p:cViewPr varScale="1">
        <p:scale>
          <a:sx n="151" d="100"/>
          <a:sy n="151" d="100"/>
        </p:scale>
        <p:origin x="1992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3125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64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096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B7602-FC6D-47B3-8303-0444E3528500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0E5A-4647-481F-B074-CEF55F4F608F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517C-4658-450F-9150-2E654C24F281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E4AB-5EC5-4610-9FEC-76D2A354EFFE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4F5B-0848-4139-8748-621226509F41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5F939-671F-4C8E-BD20-9DE43A233C57}" type="datetime1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94EE-5133-4437-884D-A0601578672B}" type="datetime1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76322-B0C9-40D3-A061-E35DD2E8964D}" type="datetime1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3A2CF-8C0B-4B1E-8237-1244C45A5BAF}" type="datetime1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D135C-F2C8-4C45-9C3F-DBF4D4DFFFE7}" type="datetime1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72D4-CA72-45B6-8E11-451D40938F52}" type="datetime1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1CBC2-0A18-4AF2-8F7E-F703164FF77F}" type="datetime1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18 - LCMS Dashboard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nps.ucsd.edu/ProteoSAFe/status.jsp?task=c3bdf3a172f9482bb734857640e1781b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nps.ucsd.edu/ProteoSAFe/status.jsp?task=c3bdf3a172f9482bb734857640e1781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-lcms.ucsd.edu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us.jsp?task=5ecfcf81cb3c471698995b194d8246a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nps.ucsd.edu/ProteoSAFe/status.jsp?task=c3bdf3a172f9482bb734857640e1781b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nps-lcms.ucsd.edu/?usi=mzspec:GNPS:TASK-c3bdf3a172f9482bb734857640e1781b-f.MSV000086206/peak/mzml/S_N1.mzML:scan:1&amp;xicmz=482.124085108439&amp;xic_rt_window=7.13900761666667#%7B%7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nps-lcms.ucsd.edu/?usi=mzspec%3AGNPS%3ATASK-c3bdf3a172f9482bb734857640e1781b-f.MSV000086206%2Fpeak%2Fmzml%2FS_N1.mzML%3Ascan%3A1&amp;usi2=&amp;xicmz=482.124085108439%3B504&amp;xic_tolerance=0.5&amp;xic_rt_window=7.13900761666667&amp;xic_norm=True&amp;xic_file_grouping=FILE&amp;show_ms2_markers=True&amp;ms2_identifier=Non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nps-lcms.ucsd.edu/?usi=mzspec%3AGNPS%3ATASK-c3bdf3a172f9482bb734857640e1781b-f.MSV000086206%2Fpeak%2Fmzml%2FS_N1.mzML%3Ascan%3A1%0Amzspec%3AGNPS%3ATASK-c3bdf3a172f9482bb734857640e1781b-f.MSV000086206%2Fpeak%2Fmzml%2FS_N3.mzML%3Ascan%3A1%0Amzspec%3AGNPS%3ATASK-c3bdf3a172f9482bb734857640e1781b-f.MSV000086206%2Fpeak%2Fmzml%2FS_N2.mzML%3Ascan%3A1&amp;usi2=mzspec%3AGNPS%3ATASK-c3bdf3a172f9482bb734857640e1781b-f.MSV000086206%2Fpeak%2Fmzml%2FS_P3.mzML%3Ascan%3A1%0Amzspec%3AGNPS%3ATASK-c3bdf3a172f9482bb734857640e1781b-f.MSV000086206%2Fpeak%2Fmzml%2FS_P2.mzML%3Ascan%3A1%0Amzspec%3AGNPS%3ATASK-c3bdf3a172f9482bb734857640e1781b-f.MSV000086206%2Fpeak%2Fmzml%2FS_P1.mzML%3Ascan%3A1&amp;xicmz=482.124085108439&amp;xic_tolerance=0.5&amp;xic_rt_window=6-8&amp;xic_norm=False&amp;xic_file_grouping=FILE&amp;show_ms2_markers=True&amp;ms2_identifier=MS2%3A326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856526" y="1502761"/>
            <a:ext cx="7685589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GNPS – LCMS Dashboard</a:t>
            </a:r>
          </a:p>
          <a:p>
            <a:pPr algn="ctr"/>
            <a:r>
              <a:rPr lang="en-US" sz="3600" b="1" dirty="0"/>
              <a:t>HANDS ON</a:t>
            </a:r>
          </a:p>
        </p:txBody>
      </p:sp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08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Inspecting Feature Finding Results from FBMN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D3F1B8-FC23-4AC5-99FA-22B5BB5459E5}"/>
              </a:ext>
            </a:extLst>
          </p:cNvPr>
          <p:cNvSpPr txBox="1"/>
          <p:nvPr/>
        </p:nvSpPr>
        <p:spPr>
          <a:xfrm>
            <a:off x="7620000" y="5898634"/>
            <a:ext cx="1587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Example Link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AAB192-9F52-438E-B755-A8A2178E5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300" y="1936874"/>
            <a:ext cx="3556648" cy="9342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DC5CABC-FA43-4DCF-AB57-1F7884D39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72" y="3522867"/>
            <a:ext cx="6085236" cy="24655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5C5EAB-2B1F-4D57-A473-2920D45548BB}"/>
              </a:ext>
            </a:extLst>
          </p:cNvPr>
          <p:cNvSpPr txBox="1"/>
          <p:nvPr/>
        </p:nvSpPr>
        <p:spPr>
          <a:xfrm>
            <a:off x="129972" y="3153535"/>
            <a:ext cx="325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Listing All Features across all files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8EF81E-C3B2-4E3B-9283-0318FDB07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972" y="1936874"/>
            <a:ext cx="4572000" cy="95075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2CEBC8-D8C3-4035-9BAB-5C2932059AF3}"/>
              </a:ext>
            </a:extLst>
          </p:cNvPr>
          <p:cNvSpPr txBox="1"/>
          <p:nvPr/>
        </p:nvSpPr>
        <p:spPr>
          <a:xfrm>
            <a:off x="129971" y="1590527"/>
            <a:ext cx="2972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 All Original </a:t>
            </a:r>
            <a:r>
              <a:rPr lang="en-US" dirty="0" err="1"/>
              <a:t>mzML</a:t>
            </a:r>
            <a:r>
              <a:rPr lang="en-US" dirty="0"/>
              <a:t> Files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9E4A0D-2E82-4CCD-BFB2-9BD3F67FC9D9}"/>
              </a:ext>
            </a:extLst>
          </p:cNvPr>
          <p:cNvSpPr txBox="1"/>
          <p:nvPr/>
        </p:nvSpPr>
        <p:spPr>
          <a:xfrm>
            <a:off x="4994071" y="1590527"/>
            <a:ext cx="311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View Feature Quant Details List</a:t>
            </a:r>
          </a:p>
        </p:txBody>
      </p:sp>
    </p:spTree>
    <p:extLst>
      <p:ext uri="{BB962C8B-B14F-4D97-AF65-F5344CB8AC3E}">
        <p14:creationId xmlns:p14="http://schemas.microsoft.com/office/powerpoint/2010/main" val="3436762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Inspecting Feature Finding Results from FBMN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11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D3F1B8-FC23-4AC5-99FA-22B5BB5459E5}"/>
              </a:ext>
            </a:extLst>
          </p:cNvPr>
          <p:cNvSpPr txBox="1"/>
          <p:nvPr/>
        </p:nvSpPr>
        <p:spPr>
          <a:xfrm>
            <a:off x="7620000" y="5898634"/>
            <a:ext cx="1587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Example Link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DC5CABC-FA43-4DCF-AB57-1F7884D39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2" y="1853869"/>
            <a:ext cx="4490418" cy="18193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5C5EAB-2B1F-4D57-A473-2920D45548BB}"/>
              </a:ext>
            </a:extLst>
          </p:cNvPr>
          <p:cNvSpPr txBox="1"/>
          <p:nvPr/>
        </p:nvSpPr>
        <p:spPr>
          <a:xfrm>
            <a:off x="81582" y="1484537"/>
            <a:ext cx="325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Listing All Features across all files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D9E6A1-B32A-4966-B054-F035C78E9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2" y="4148930"/>
            <a:ext cx="3961672" cy="181936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D9046BA-1C7D-4D7F-BE53-8320760C58D7}"/>
              </a:ext>
            </a:extLst>
          </p:cNvPr>
          <p:cNvSpPr txBox="1"/>
          <p:nvPr/>
        </p:nvSpPr>
        <p:spPr>
          <a:xfrm>
            <a:off x="81582" y="3857902"/>
            <a:ext cx="469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Easily View Each Feature</a:t>
            </a:r>
          </a:p>
        </p:txBody>
      </p:sp>
    </p:spTree>
    <p:extLst>
      <p:ext uri="{BB962C8B-B14F-4D97-AF65-F5344CB8AC3E}">
        <p14:creationId xmlns:p14="http://schemas.microsoft.com/office/powerpoint/2010/main" val="3483550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PRESENTER NAMES AND EMAILS HERE</a:t>
            </a: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12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2072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Objectives and Data</a:t>
            </a:r>
            <a:endParaRPr dirty="0"/>
          </a:p>
        </p:txBody>
      </p:sp>
      <p:sp>
        <p:nvSpPr>
          <p:cNvPr id="202" name="Google Shape;202;p3"/>
          <p:cNvSpPr txBox="1">
            <a:spLocks noGrp="1"/>
          </p:cNvSpPr>
          <p:nvPr>
            <p:ph type="body" idx="1"/>
          </p:nvPr>
        </p:nvSpPr>
        <p:spPr>
          <a:xfrm>
            <a:off x="457200" y="2098964"/>
            <a:ext cx="8229600" cy="2188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Visualize/Explore LCMS Files in the Browser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Explore different ways to reach interface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427D8D-EF81-4FD0-A360-A8489C643E30}"/>
              </a:ext>
            </a:extLst>
          </p:cNvPr>
          <p:cNvSpPr/>
          <p:nvPr/>
        </p:nvSpPr>
        <p:spPr>
          <a:xfrm>
            <a:off x="2863850" y="15576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https://gnps-lcms.ucsd.edu/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143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Interactively Exploring LCMS Data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pic>
        <p:nvPicPr>
          <p:cNvPr id="17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Picture 22" descr="A close up of a logo&#10;&#10;Description automatically generated">
            <a:extLst>
              <a:ext uri="{FF2B5EF4-FFF2-40B4-BE49-F238E27FC236}">
                <a16:creationId xmlns:a16="http://schemas.microsoft.com/office/drawing/2014/main" id="{B34A411E-625F-4CA6-9259-55A6768FE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" y="2387600"/>
            <a:ext cx="2235200" cy="2235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2F62DA6-CC28-4E73-B99A-0AEA47C069F3}"/>
              </a:ext>
            </a:extLst>
          </p:cNvPr>
          <p:cNvSpPr txBox="1"/>
          <p:nvPr/>
        </p:nvSpPr>
        <p:spPr>
          <a:xfrm>
            <a:off x="196698" y="2106234"/>
            <a:ext cx="2596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LC/MS Mass Spec File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CC3C0FFF-7618-4D9E-A266-D49C0C2EE1DF}"/>
              </a:ext>
            </a:extLst>
          </p:cNvPr>
          <p:cNvSpPr/>
          <p:nvPr/>
        </p:nvSpPr>
        <p:spPr>
          <a:xfrm>
            <a:off x="2270277" y="2863334"/>
            <a:ext cx="1085850" cy="4826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DA04412-2155-41EC-AD39-32947FDF7875}"/>
              </a:ext>
            </a:extLst>
          </p:cNvPr>
          <p:cNvSpPr txBox="1"/>
          <p:nvPr/>
        </p:nvSpPr>
        <p:spPr>
          <a:xfrm>
            <a:off x="2313898" y="3414125"/>
            <a:ext cx="998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Visualize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971D8D2-7AD8-44D1-AD30-B559790E7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007" y="1417638"/>
            <a:ext cx="5048643" cy="446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88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Interactively Exploring LCMS Data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pic>
        <p:nvPicPr>
          <p:cNvPr id="1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CC3C0FFF-7618-4D9E-A266-D49C0C2EE1DF}"/>
              </a:ext>
            </a:extLst>
          </p:cNvPr>
          <p:cNvSpPr/>
          <p:nvPr/>
        </p:nvSpPr>
        <p:spPr>
          <a:xfrm>
            <a:off x="2270277" y="2863334"/>
            <a:ext cx="1085850" cy="4826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DA04412-2155-41EC-AD39-32947FDF7875}"/>
              </a:ext>
            </a:extLst>
          </p:cNvPr>
          <p:cNvSpPr txBox="1"/>
          <p:nvPr/>
        </p:nvSpPr>
        <p:spPr>
          <a:xfrm>
            <a:off x="2043669" y="3364517"/>
            <a:ext cx="998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Visualize</a:t>
            </a:r>
          </a:p>
        </p:txBody>
      </p:sp>
      <p:pic>
        <p:nvPicPr>
          <p:cNvPr id="2050" name="Picture 2" descr="img">
            <a:extLst>
              <a:ext uri="{FF2B5EF4-FFF2-40B4-BE49-F238E27FC236}">
                <a16:creationId xmlns:a16="http://schemas.microsoft.com/office/drawing/2014/main" id="{C1AC61A8-F6C8-484B-80A9-A1994448E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30" y="1958780"/>
            <a:ext cx="1739900" cy="53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C1BBA8B-D1F7-4A22-BCB5-25AE1A6E5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10" y="2632856"/>
            <a:ext cx="1696720" cy="105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B9C0FE3-BC6A-485A-B5C5-0A07D1EEB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80" y="3758589"/>
            <a:ext cx="15240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5C001F6-B5BF-4AFE-BED3-42B42457E3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1007" y="1417638"/>
            <a:ext cx="5048643" cy="44688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761607-F3CE-4DDE-9B52-87C9C34C0A9A}"/>
              </a:ext>
            </a:extLst>
          </p:cNvPr>
          <p:cNvSpPr txBox="1"/>
          <p:nvPr/>
        </p:nvSpPr>
        <p:spPr>
          <a:xfrm>
            <a:off x="201530" y="4549955"/>
            <a:ext cx="29777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Your Data in GNPS Jobs</a:t>
            </a:r>
          </a:p>
          <a:p>
            <a:pPr marL="342900" indent="-342900">
              <a:buAutoNum type="arabicPeriod"/>
            </a:pPr>
            <a:r>
              <a:rPr lang="en-US" dirty="0"/>
              <a:t>Your Data to Upload</a:t>
            </a:r>
          </a:p>
          <a:p>
            <a:pPr marL="342900" indent="-342900">
              <a:buAutoNum type="arabicPeriod"/>
            </a:pPr>
            <a:r>
              <a:rPr lang="en-US" dirty="0"/>
              <a:t>Public Metabolomics Data</a:t>
            </a:r>
          </a:p>
        </p:txBody>
      </p:sp>
    </p:spTree>
    <p:extLst>
      <p:ext uri="{BB962C8B-B14F-4D97-AF65-F5344CB8AC3E}">
        <p14:creationId xmlns:p14="http://schemas.microsoft.com/office/powerpoint/2010/main" val="2644972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Selecting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66B63F1-F2F9-4F9B-9C7C-706672CC1A7B}"/>
              </a:ext>
            </a:extLst>
          </p:cNvPr>
          <p:cNvSpPr/>
          <p:nvPr/>
        </p:nvSpPr>
        <p:spPr>
          <a:xfrm rot="10800000">
            <a:off x="6019800" y="2274779"/>
            <a:ext cx="685800" cy="17145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B44C69-4520-4A26-BCAD-27BE6C311649}"/>
              </a:ext>
            </a:extLst>
          </p:cNvPr>
          <p:cNvSpPr txBox="1"/>
          <p:nvPr/>
        </p:nvSpPr>
        <p:spPr>
          <a:xfrm>
            <a:off x="6754540" y="2037338"/>
            <a:ext cx="2005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Universal</a:t>
            </a:r>
          </a:p>
          <a:p>
            <a:r>
              <a:rPr lang="en-US" dirty="0"/>
              <a:t>Spectrum Identifier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E0BC6-F69D-43C0-93A9-F086E5E12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96" y="1778000"/>
            <a:ext cx="5479808" cy="14948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E3AF2D-2DFE-4D57-9924-6826930BBF2E}"/>
              </a:ext>
            </a:extLst>
          </p:cNvPr>
          <p:cNvSpPr txBox="1"/>
          <p:nvPr/>
        </p:nvSpPr>
        <p:spPr>
          <a:xfrm>
            <a:off x="320796" y="3429624"/>
            <a:ext cx="29777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Identifiers Source</a:t>
            </a:r>
          </a:p>
          <a:p>
            <a:pPr marL="342900" indent="-342900">
              <a:buAutoNum type="arabicPeriod"/>
            </a:pPr>
            <a:r>
              <a:rPr lang="en-US" dirty="0"/>
              <a:t>Your Data in GNPS Jobs</a:t>
            </a:r>
          </a:p>
          <a:p>
            <a:pPr marL="342900" indent="-342900">
              <a:buAutoNum type="arabicPeriod"/>
            </a:pPr>
            <a:r>
              <a:rPr lang="en-US" dirty="0"/>
              <a:t>Public Metabolomics Data</a:t>
            </a:r>
          </a:p>
        </p:txBody>
      </p:sp>
    </p:spTree>
    <p:extLst>
      <p:ext uri="{BB962C8B-B14F-4D97-AF65-F5344CB8AC3E}">
        <p14:creationId xmlns:p14="http://schemas.microsoft.com/office/powerpoint/2010/main" val="687922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Selecting Data from GNPS Jobs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075637-73E7-4543-A17D-435FC64E8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2138861"/>
            <a:ext cx="4514850" cy="12530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6FF1188-EFFB-4C3B-8030-9C41963B9DE1}"/>
              </a:ext>
            </a:extLst>
          </p:cNvPr>
          <p:cNvSpPr txBox="1"/>
          <p:nvPr/>
        </p:nvSpPr>
        <p:spPr>
          <a:xfrm>
            <a:off x="222250" y="1769529"/>
            <a:ext cx="469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Classical Molecular Networking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E34B3E-5B33-4989-9283-8FA05E647B2D}"/>
              </a:ext>
            </a:extLst>
          </p:cNvPr>
          <p:cNvSpPr txBox="1"/>
          <p:nvPr/>
        </p:nvSpPr>
        <p:spPr>
          <a:xfrm>
            <a:off x="222250" y="3630079"/>
            <a:ext cx="469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FBMN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317C76-4D22-4DE0-89D7-49211BF19829}"/>
              </a:ext>
            </a:extLst>
          </p:cNvPr>
          <p:cNvSpPr txBox="1"/>
          <p:nvPr/>
        </p:nvSpPr>
        <p:spPr>
          <a:xfrm>
            <a:off x="4737100" y="2539524"/>
            <a:ext cx="469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Example Link</a:t>
            </a:r>
            <a:endParaRPr lang="en-US" dirty="0"/>
          </a:p>
        </p:txBody>
      </p:sp>
      <p:pic>
        <p:nvPicPr>
          <p:cNvPr id="20" name="Picture 1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E772E50-051C-4D5D-ABAA-7CD23EDA0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50" y="3992031"/>
            <a:ext cx="4525264" cy="14542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85FE753-7CD6-4669-A4D2-2C0F60F3BAF3}"/>
              </a:ext>
            </a:extLst>
          </p:cNvPr>
          <p:cNvSpPr txBox="1"/>
          <p:nvPr/>
        </p:nvSpPr>
        <p:spPr>
          <a:xfrm>
            <a:off x="4747514" y="4540181"/>
            <a:ext cx="4718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Example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55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Visualizing in Interface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5FE753-7CD6-4669-A4D2-2C0F60F3BAF3}"/>
              </a:ext>
            </a:extLst>
          </p:cNvPr>
          <p:cNvSpPr txBox="1"/>
          <p:nvPr/>
        </p:nvSpPr>
        <p:spPr>
          <a:xfrm>
            <a:off x="7683944" y="5887439"/>
            <a:ext cx="1460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Example Link</a:t>
            </a:r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AAC6FBC-4EE4-4D5E-9803-2A4148D4D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08" y="1290555"/>
            <a:ext cx="5401928" cy="4781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253BDC-7879-43C4-BFA0-008F0C87058E}"/>
              </a:ext>
            </a:extLst>
          </p:cNvPr>
          <p:cNvSpPr txBox="1"/>
          <p:nvPr/>
        </p:nvSpPr>
        <p:spPr>
          <a:xfrm>
            <a:off x="0" y="1587500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E797FA-A536-4B47-9FA3-B8DC04A1F9AB}"/>
              </a:ext>
            </a:extLst>
          </p:cNvPr>
          <p:cNvSpPr txBox="1"/>
          <p:nvPr/>
        </p:nvSpPr>
        <p:spPr>
          <a:xfrm>
            <a:off x="2641721" y="1555234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D3FE15-7BFE-4797-8240-547F2DA22410}"/>
              </a:ext>
            </a:extLst>
          </p:cNvPr>
          <p:cNvSpPr txBox="1"/>
          <p:nvPr/>
        </p:nvSpPr>
        <p:spPr>
          <a:xfrm>
            <a:off x="-59243" y="2742684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BB964-A68D-4F41-9667-22655AB0241D}"/>
              </a:ext>
            </a:extLst>
          </p:cNvPr>
          <p:cNvSpPr txBox="1"/>
          <p:nvPr/>
        </p:nvSpPr>
        <p:spPr>
          <a:xfrm>
            <a:off x="-59243" y="40380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1670DC-F9DC-4B95-B5D8-9CD61281AFE8}"/>
              </a:ext>
            </a:extLst>
          </p:cNvPr>
          <p:cNvSpPr txBox="1"/>
          <p:nvPr/>
        </p:nvSpPr>
        <p:spPr>
          <a:xfrm>
            <a:off x="2831562" y="26791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6E9227-A26C-4DEA-8778-2BFA660B8697}"/>
              </a:ext>
            </a:extLst>
          </p:cNvPr>
          <p:cNvSpPr txBox="1"/>
          <p:nvPr/>
        </p:nvSpPr>
        <p:spPr>
          <a:xfrm>
            <a:off x="2704562" y="3858136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C35679-4935-422E-BB00-8FBCDB1F4711}"/>
              </a:ext>
            </a:extLst>
          </p:cNvPr>
          <p:cNvSpPr txBox="1"/>
          <p:nvPr/>
        </p:nvSpPr>
        <p:spPr>
          <a:xfrm>
            <a:off x="5781610" y="1910686"/>
            <a:ext cx="326999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Data Selection</a:t>
            </a:r>
          </a:p>
          <a:p>
            <a:pPr marL="342900" indent="-342900">
              <a:buAutoNum type="arabicPeriod"/>
            </a:pPr>
            <a:r>
              <a:rPr lang="en-US" dirty="0"/>
              <a:t>XIC Plotting Options</a:t>
            </a:r>
          </a:p>
          <a:p>
            <a:pPr marL="342900" indent="-342900">
              <a:buAutoNum type="arabicPeriod"/>
            </a:pPr>
            <a:r>
              <a:rPr lang="en-US" dirty="0"/>
              <a:t>2D LCMS Heat Map</a:t>
            </a:r>
          </a:p>
          <a:p>
            <a:pPr marL="342900" indent="-342900">
              <a:buAutoNum type="arabicPeriod"/>
            </a:pPr>
            <a:r>
              <a:rPr lang="en-US" dirty="0"/>
              <a:t>TIC Plot</a:t>
            </a:r>
          </a:p>
          <a:p>
            <a:pPr marL="342900" indent="-342900">
              <a:buAutoNum type="arabicPeriod"/>
            </a:pPr>
            <a:r>
              <a:rPr lang="en-US" dirty="0"/>
              <a:t>XIC Plots/MS2 Plots</a:t>
            </a:r>
          </a:p>
          <a:p>
            <a:pPr marL="342900" indent="-342900">
              <a:buAutoNum type="arabicPeriod"/>
            </a:pPr>
            <a:r>
              <a:rPr lang="en-US" dirty="0"/>
              <a:t>XIC Integration Results/Boxes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57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XIC on Multiple m/z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5FE753-7CD6-4669-A4D2-2C0F60F3BAF3}"/>
              </a:ext>
            </a:extLst>
          </p:cNvPr>
          <p:cNvSpPr txBox="1"/>
          <p:nvPr/>
        </p:nvSpPr>
        <p:spPr>
          <a:xfrm>
            <a:off x="7683944" y="5887439"/>
            <a:ext cx="1460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Example Link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B0DE00-2329-4C4C-B055-0EEE6AFD7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56179"/>
            <a:ext cx="9144000" cy="3050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A6DCBD-A595-42E6-A153-49A6157CE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989" y="1323268"/>
            <a:ext cx="3734321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19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27961-14F8-4F74-9D66-38535265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XIC Comparison on Multiple Files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F570-E195-4501-B924-B9CA476AB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18 - LCMS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565D7-56BE-43C3-ADF3-FD09734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5FE753-7CD6-4669-A4D2-2C0F60F3BAF3}"/>
              </a:ext>
            </a:extLst>
          </p:cNvPr>
          <p:cNvSpPr txBox="1"/>
          <p:nvPr/>
        </p:nvSpPr>
        <p:spPr>
          <a:xfrm>
            <a:off x="7683944" y="5887439"/>
            <a:ext cx="1460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Example Link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222C66-84B8-489E-A996-AB9CB1E26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1290013"/>
            <a:ext cx="5418007" cy="1415087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9166392B-8651-44BA-BF92-50CBF87A5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28" y="2835275"/>
            <a:ext cx="1941481" cy="3886200"/>
          </a:xfrm>
          <a:prstGeom prst="rect">
            <a:avLst/>
          </a:prstGeom>
        </p:spPr>
      </p:pic>
      <p:pic>
        <p:nvPicPr>
          <p:cNvPr id="11" name="Picture 10" descr="Histogram&#10;&#10;Description automatically generated">
            <a:extLst>
              <a:ext uri="{FF2B5EF4-FFF2-40B4-BE49-F238E27FC236}">
                <a16:creationId xmlns:a16="http://schemas.microsoft.com/office/drawing/2014/main" id="{9BBF2583-2CBB-436B-B865-F1CAFD042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298" y="2790826"/>
            <a:ext cx="5072591" cy="1692274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235965C9-903F-4C3E-8594-6F828D84A4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3650" y="4568826"/>
            <a:ext cx="3765550" cy="141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10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35410</TotalTime>
  <Words>334</Words>
  <Application>Microsoft Office PowerPoint</Application>
  <PresentationFormat>On-screen Show (4:3)</PresentationFormat>
  <Paragraphs>84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Objectives and Data</vt:lpstr>
      <vt:lpstr>Interactively Exploring LCMS Data</vt:lpstr>
      <vt:lpstr>Interactively Exploring LCMS Data</vt:lpstr>
      <vt:lpstr>Selecting Data</vt:lpstr>
      <vt:lpstr>Selecting Data from GNPS Jobs</vt:lpstr>
      <vt:lpstr>Visualizing in Interface</vt:lpstr>
      <vt:lpstr>XIC on Multiple m/z</vt:lpstr>
      <vt:lpstr>XIC Comparison on Multiple Files</vt:lpstr>
      <vt:lpstr>Inspecting Feature Finding Results from FBMN</vt:lpstr>
      <vt:lpstr>Inspecting Feature Finding Results from FBMN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512</cp:revision>
  <dcterms:created xsi:type="dcterms:W3CDTF">2016-06-07T18:04:52Z</dcterms:created>
  <dcterms:modified xsi:type="dcterms:W3CDTF">2020-10-12T16:28:42Z</dcterms:modified>
</cp:coreProperties>
</file>

<file path=docProps/thumbnail.jpeg>
</file>